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82" r:id="rId5"/>
    <p:sldId id="268" r:id="rId6"/>
    <p:sldId id="259" r:id="rId7"/>
    <p:sldId id="260" r:id="rId8"/>
    <p:sldId id="262" r:id="rId9"/>
    <p:sldId id="263" r:id="rId10"/>
    <p:sldId id="264" r:id="rId11"/>
    <p:sldId id="265" r:id="rId12"/>
    <p:sldId id="267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68" autoAdjust="0"/>
  </p:normalViewPr>
  <p:slideViewPr>
    <p:cSldViewPr>
      <p:cViewPr varScale="1">
        <p:scale>
          <a:sx n="118" d="100"/>
          <a:sy n="118" d="100"/>
        </p:scale>
        <p:origin x="-7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6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7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6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97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47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5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20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5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12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6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C490-9508-45C9-8408-065782659229}" type="datetimeFigureOut">
              <a:rPr lang="ru-RU" smtClean="0"/>
              <a:t>02.03.2018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63FA1-43F1-4BF2-9DB2-D11CC9D1C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50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383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568952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16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784976" cy="673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156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8424936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153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009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77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73" y="188640"/>
            <a:ext cx="8572500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95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574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85122"/>
            <a:ext cx="15744056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724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тьяна\Desktop\выставки\908621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5725"/>
            <a:ext cx="864096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51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951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9001000" cy="656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032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490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638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тьяна\Desktop\выставки\P1010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63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25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56084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304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3" cy="65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459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691276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305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13690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032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24935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13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5"/>
            <a:ext cx="9001000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87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322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Татьяна\Desktop\выставки\knv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8136904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334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атьяна\Desktop\выставки\1151928_smyataya-pivnaya-b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48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42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37</cp:revision>
  <dcterms:created xsi:type="dcterms:W3CDTF">2018-03-02T05:23:25Z</dcterms:created>
  <dcterms:modified xsi:type="dcterms:W3CDTF">2018-03-02T09:20:05Z</dcterms:modified>
</cp:coreProperties>
</file>